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63" r:id="rId2"/>
    <p:sldId id="488" r:id="rId3"/>
    <p:sldId id="489" r:id="rId4"/>
    <p:sldId id="490" r:id="rId5"/>
    <p:sldId id="491" r:id="rId6"/>
    <p:sldId id="492" r:id="rId7"/>
    <p:sldId id="4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8978/070/8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2</a:t>
            </a:r>
            <a:r>
              <a:rPr lang="en-US" sz="2800" dirty="0"/>
              <a:t>: </a:t>
            </a:r>
            <a:r>
              <a:rPr lang="hr-HR" sz="2800" dirty="0"/>
              <a:t>Project 2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Edit</a:t>
            </a:r>
            <a:r>
              <a:rPr lang="hr-HR" sz="2800" dirty="0"/>
              <a:t> profile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143EBD-B6EE-4B4E-8D0E-BE93A3C420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1151" y="2993234"/>
            <a:ext cx="2587617" cy="3382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37C799-5D18-491A-BFF0-B841E5F348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0721" y="3292611"/>
            <a:ext cx="2587617" cy="3382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2DC642-5E5B-47A8-9E40-16A581384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582" y="492125"/>
            <a:ext cx="5245705" cy="3127375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Answer</a:t>
            </a:r>
            <a:r>
              <a:rPr lang="hr-HR" dirty="0" smtClean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1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2</a:t>
            </a:r>
            <a:r>
              <a:rPr lang="hr-HR" dirty="0" smtClean="0"/>
              <a:t>.</a:t>
            </a:r>
            <a:endParaRPr lang="hr-HR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4633AD-3384-4A97-A87D-B9EE892C08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67F8B9-8BD9-48B9-BC88-A167FABCF4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386" r="13659"/>
          <a:stretch/>
        </p:blipFill>
        <p:spPr>
          <a:xfrm>
            <a:off x="497150" y="3133817"/>
            <a:ext cx="10031991" cy="139379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1465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8BFD2E-304C-426B-8FEB-16CF9E994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598" y="463217"/>
            <a:ext cx="6556681" cy="2262228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Study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imaginary</a:t>
            </a:r>
            <a:r>
              <a:rPr lang="hr-HR" dirty="0"/>
              <a:t> </a:t>
            </a:r>
            <a:r>
              <a:rPr lang="hr-HR" dirty="0" err="1"/>
              <a:t>profiles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Oscar Wilde </a:t>
            </a:r>
            <a:r>
              <a:rPr lang="hr-HR" dirty="0" err="1"/>
              <a:t>and</a:t>
            </a:r>
            <a:r>
              <a:rPr lang="hr-HR" dirty="0"/>
              <a:t> Queen Victoria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CFA92A-2810-4D74-8BA0-A466559B83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021" y="378827"/>
            <a:ext cx="4662152" cy="452011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4F500A-E9A5-4339-AC53-6213C057D6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358247"/>
            <a:ext cx="4584879" cy="343062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1289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0D738A-0CFD-439A-880A-0AD23B4B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625" y="435007"/>
            <a:ext cx="4887239" cy="4181382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Create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Internet profile </a:t>
            </a:r>
            <a:r>
              <a:rPr lang="hr-HR" dirty="0" err="1"/>
              <a:t>of</a:t>
            </a:r>
            <a:r>
              <a:rPr lang="hr-HR" dirty="0"/>
              <a:t> a </a:t>
            </a:r>
            <a:r>
              <a:rPr lang="hr-HR" dirty="0" err="1"/>
              <a:t>famous</a:t>
            </a:r>
            <a:r>
              <a:rPr lang="hr-HR" dirty="0"/>
              <a:t> </a:t>
            </a:r>
            <a:r>
              <a:rPr lang="hr-HR" dirty="0" err="1"/>
              <a:t>person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past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following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checklist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D27C25-483D-4B66-ACA5-E40D1E784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727" y="0"/>
            <a:ext cx="524570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A065BA-DB2C-4C95-873F-BC8BAC44C2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379" y="2276042"/>
            <a:ext cx="6219644" cy="34770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4E8B0F-F023-4427-9E41-E707C8B9CFBE}"/>
              </a:ext>
            </a:extLst>
          </p:cNvPr>
          <p:cNvSpPr txBox="1"/>
          <p:nvPr/>
        </p:nvSpPr>
        <p:spPr>
          <a:xfrm>
            <a:off x="7010022" y="4484002"/>
            <a:ext cx="461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/>
              <a:t>Task</a:t>
            </a:r>
            <a:r>
              <a:rPr lang="hr-HR" sz="2400" dirty="0"/>
              <a:t> 5: </a:t>
            </a:r>
            <a:r>
              <a:rPr lang="hr-HR" sz="2400" dirty="0" err="1"/>
              <a:t>Give</a:t>
            </a:r>
            <a:r>
              <a:rPr lang="hr-HR" sz="2400" dirty="0"/>
              <a:t> a </a:t>
            </a:r>
            <a:r>
              <a:rPr lang="hr-HR" sz="2400" dirty="0" err="1"/>
              <a:t>speech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person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question</a:t>
            </a:r>
            <a:r>
              <a:rPr lang="hr-HR" sz="2400" dirty="0"/>
              <a:t>. Use </a:t>
            </a:r>
            <a:r>
              <a:rPr lang="hr-HR" sz="2400" dirty="0" err="1"/>
              <a:t>the</a:t>
            </a:r>
            <a:r>
              <a:rPr lang="hr-HR" sz="2400" dirty="0"/>
              <a:t> past </a:t>
            </a:r>
            <a:r>
              <a:rPr lang="hr-HR" sz="2400" dirty="0" err="1"/>
              <a:t>simple</a:t>
            </a:r>
            <a:r>
              <a:rPr lang="hr-H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1511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3FD91-F295-4900-8B40-9D6974EA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300" y="618262"/>
            <a:ext cx="8296923" cy="15390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err="1" smtClean="0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43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Write</a:t>
            </a:r>
            <a:r>
              <a:rPr lang="hr-HR" dirty="0"/>
              <a:t> OW for Oscar Wilde </a:t>
            </a:r>
            <a:r>
              <a:rPr lang="hr-HR" dirty="0" err="1"/>
              <a:t>and</a:t>
            </a:r>
            <a:r>
              <a:rPr lang="hr-HR" dirty="0"/>
              <a:t> QV for Queen Victoria.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3ACFE1-6799-4476-B027-B5E10E6944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9301" y="2417238"/>
            <a:ext cx="8296924" cy="395059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A53169-3865-4756-93FA-25DB876ED003}"/>
              </a:ext>
            </a:extLst>
          </p:cNvPr>
          <p:cNvSpPr txBox="1"/>
          <p:nvPr/>
        </p:nvSpPr>
        <p:spPr>
          <a:xfrm>
            <a:off x="8522563" y="4190260"/>
            <a:ext cx="577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QV</a:t>
            </a:r>
          </a:p>
          <a:p>
            <a:r>
              <a:rPr lang="hr-HR" i="1" dirty="0">
                <a:solidFill>
                  <a:srgbClr val="FF0000"/>
                </a:solidFill>
              </a:rPr>
              <a:t>OW</a:t>
            </a:r>
          </a:p>
          <a:p>
            <a:r>
              <a:rPr lang="hr-HR" i="1" dirty="0">
                <a:solidFill>
                  <a:srgbClr val="FF0000"/>
                </a:solidFill>
              </a:rPr>
              <a:t>OW</a:t>
            </a:r>
          </a:p>
          <a:p>
            <a:r>
              <a:rPr lang="hr-HR" i="1" dirty="0">
                <a:solidFill>
                  <a:srgbClr val="FF0000"/>
                </a:solidFill>
              </a:rPr>
              <a:t>QV</a:t>
            </a:r>
          </a:p>
          <a:p>
            <a:r>
              <a:rPr lang="hr-HR" i="1" dirty="0">
                <a:solidFill>
                  <a:srgbClr val="FF0000"/>
                </a:solidFill>
              </a:rPr>
              <a:t>QV</a:t>
            </a:r>
          </a:p>
          <a:p>
            <a:r>
              <a:rPr lang="hr-HR" i="1" dirty="0">
                <a:solidFill>
                  <a:srgbClr val="FF0000"/>
                </a:solidFill>
              </a:rPr>
              <a:t>OW</a:t>
            </a:r>
          </a:p>
          <a:p>
            <a:r>
              <a:rPr lang="hr-HR" i="1" dirty="0">
                <a:solidFill>
                  <a:srgbClr val="FF0000"/>
                </a:solidFill>
              </a:rPr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xmlns="" val="234067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5A73DC-4660-44C3-BC18-2529B19B2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961" y="977981"/>
            <a:ext cx="3460459" cy="4351338"/>
          </a:xfrm>
        </p:spPr>
        <p:txBody>
          <a:bodyPr>
            <a:normAutofit/>
          </a:bodyPr>
          <a:lstStyle/>
          <a:p>
            <a:r>
              <a:rPr lang="hr-HR" dirty="0"/>
              <a:t>Use Venn’s </a:t>
            </a:r>
            <a:r>
              <a:rPr lang="hr-HR" dirty="0" err="1"/>
              <a:t>diagram</a:t>
            </a:r>
            <a:r>
              <a:rPr lang="hr-HR" dirty="0"/>
              <a:t> to show </a:t>
            </a:r>
            <a:r>
              <a:rPr lang="hr-HR" dirty="0" err="1"/>
              <a:t>similarities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differences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Oscar Wilde </a:t>
            </a:r>
            <a:r>
              <a:rPr lang="hr-HR" dirty="0" err="1"/>
              <a:t>and</a:t>
            </a:r>
            <a:r>
              <a:rPr lang="hr-HR" dirty="0"/>
              <a:t> Queen Victoria.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3CD512-451A-48F7-96FE-795B6CF72D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3580" y="899977"/>
            <a:ext cx="6613711" cy="519898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C1773B-184C-461F-ACFA-CE46C68872DB}"/>
              </a:ext>
            </a:extLst>
          </p:cNvPr>
          <p:cNvSpPr txBox="1"/>
          <p:nvPr/>
        </p:nvSpPr>
        <p:spPr>
          <a:xfrm>
            <a:off x="2263243" y="2557751"/>
            <a:ext cx="1811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two sons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born in Ireland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attended college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lived in exile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F6DC35-6AEE-4DD4-8186-D107CF221EB8}"/>
              </a:ext>
            </a:extLst>
          </p:cNvPr>
          <p:cNvSpPr txBox="1"/>
          <p:nvPr/>
        </p:nvSpPr>
        <p:spPr>
          <a:xfrm>
            <a:off x="3562905" y="4422560"/>
            <a:ext cx="1811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married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married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lived in England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7FC2FA-5D0F-4783-9D43-1859B02B2174}"/>
              </a:ext>
            </a:extLst>
          </p:cNvPr>
          <p:cNvSpPr txBox="1"/>
          <p:nvPr/>
        </p:nvSpPr>
        <p:spPr>
          <a:xfrm>
            <a:off x="5190477" y="2557751"/>
            <a:ext cx="1811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nine children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born in England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home-schooled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wore black</a:t>
            </a:r>
          </a:p>
        </p:txBody>
      </p:sp>
    </p:spTree>
    <p:extLst>
      <p:ext uri="{BB962C8B-B14F-4D97-AF65-F5344CB8AC3E}">
        <p14:creationId xmlns:p14="http://schemas.microsoft.com/office/powerpoint/2010/main" xmlns="" val="334905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https://wordwall.net/play/18978/070/813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139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Unit 2: Project 2  Edit profile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131</cp:revision>
  <dcterms:created xsi:type="dcterms:W3CDTF">2021-09-01T06:25:32Z</dcterms:created>
  <dcterms:modified xsi:type="dcterms:W3CDTF">2021-11-08T08:33:42Z</dcterms:modified>
</cp:coreProperties>
</file>